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E1A3D-119A-A6B1-932B-4CF467822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03126-82DD-AEC2-63E5-73CD384E8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6D1EC-2E77-7348-E083-6163222E0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7BE92-5491-7273-D659-3CC1BBFE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40386-A3D9-5D90-6295-FEC9732D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638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1A4A-45D8-49F1-ADE1-25FF76ED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E6BBCA-AA67-6829-BFEC-934F07AED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AC2BD-E11F-947A-CCC6-08D2222C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2E59A5-EA05-ED19-D544-B60E5456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E533F-A787-8B95-AB5B-F2400FD29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0247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B3AFAD-1F52-B0D2-246F-DCD4EF727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39B692-3A4E-EBA6-3D1D-52BC6C2F9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154F8-7911-8978-4783-1857F323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AAD42-2E6C-1BED-A7E9-F21791CB1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86006-30DE-D704-8040-2487B0B7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6548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1131F-472E-8FB9-7F45-9CD34535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5D27C-F473-689A-2CC8-E60975DAD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61A14-CC41-6696-873A-60EB19197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CD66D-8ED1-650D-E4BF-44DED4CE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98FC-B502-7365-DF2C-7907ACA2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2821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6678F-C358-C284-A8B2-15CD99F26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E12B5-0BDB-3DDD-F71F-43BA1D017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13C04-AEA7-BA27-662F-008A709C9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24A2B-3BDA-689E-CD6F-8C37FB12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5D4CC-0B55-4347-FE02-B04336EA9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0055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05A8-3457-AAE9-B1D9-EDD29189E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4E3B4-EE34-140C-EF6F-937597D07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5E75F-7CC7-B934-5C82-6272E7379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B980A-E2E8-A256-1469-06E343C8A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6F453-9617-7DE9-1152-578F58FB6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728A2-3E22-B686-0C54-A7C596C5B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76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D58C-7E36-6BB7-53E9-89937B19B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3B9F0-30C4-ADDA-13EA-7140BE278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FE6867-FC65-924B-A11E-6761DA28E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BCCDA-2BC0-9A60-2FEF-1578321129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BACB9E-31FA-E030-C8EB-3F4EFC9FE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19131D-8342-B6E7-5275-A8034678D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EA3692-8CC9-4C03-7B0B-A4AEBC02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1F8E34-2DEA-7CAB-DEB4-4643BBC9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8928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5BB-E80D-49F9-4254-B2907E582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614C16-B777-A532-EE3F-00D64EDEC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ABE37-49DE-0749-5056-21E7B13F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194AD-191D-FB02-7482-90113CB44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902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5A4A34-D7E1-A356-9A43-01BD6D146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937B48-1CA2-E2E0-CBDF-E0D2854AC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0DB80-79D7-2429-3D47-12DB12E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673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8019-059B-71F6-4BF9-1CBDF333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F61C6-F0A8-63AE-E222-367BD9141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70D7C-773C-E127-9A0A-FE99B9DBB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6C88C7-13C8-9BB0-0866-AF82887FC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89171-FAB4-F0E1-4EAC-5D11CCDAE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03D370-D813-9ADD-2C47-EC29F05B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561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A5212-8AB0-7320-CEAD-683AFB415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47F78-EF8C-64F5-4768-8786E84497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DACD64-2163-E434-19AE-80FB47D0F3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56863-2A72-6E85-84AD-89E816E95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BFADC-99F7-C815-0FDE-B371ADBF1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155AC-B8F0-B971-A888-973F5FA14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231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FBB3FD-0084-A5AE-13AF-3CDFF01B5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12901-D57D-9777-38E7-B5B2568BB3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5CDFB-74CD-7C27-74AB-2CA6CCC7AB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2A4B3-6481-4352-82A5-D68F4EC5F2BE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6163F-AAB9-4AF9-CA34-5A4426F6FA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0B8ED-8548-4D88-F055-BD6BF6FD9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97E96-58E4-4E75-904C-EE2D41734CF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888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AFC00D-81A9-C8B7-01B8-9C17E5480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69303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B5FD910-AEDD-58F4-CB8B-28700DDBCC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0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4298">
        <p:circle/>
      </p:transition>
    </mc:Choice>
    <mc:Fallback>
      <p:transition spd="slow" advTm="4298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17B65F-AAB9-7536-8E84-87E6E7F83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51" y="0"/>
            <a:ext cx="4432144" cy="6759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E0AAD0-FF5C-9818-82E7-EF2508FFE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339" y="-1"/>
            <a:ext cx="3899077" cy="6759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2379C-9D11-CEA0-FAC1-539072F47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3416" y="0"/>
            <a:ext cx="3648584" cy="68580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9A7559B-A661-46D8-1345-E968FE4E6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76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062">
        <p14:prism isContent="1" isInverted="1"/>
      </p:transition>
    </mc:Choice>
    <mc:Fallback>
      <p:transition spd="slow" advTm="40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0A3742-374F-677B-27BB-455319952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0495"/>
            <a:ext cx="12192000" cy="669701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F55D49-3892-5429-A087-543E239DE7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50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950">
        <p14:window dir="vert"/>
      </p:transition>
    </mc:Choice>
    <mc:Fallback>
      <p:transition spd="slow" advTm="39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377802-BABB-DE05-239B-DEF04BAD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2522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D45FF-B8C9-FAB7-5CD1-1FEC1F1E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2" y="3429000"/>
            <a:ext cx="12107158" cy="33127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6E48484-B9EF-D782-43C0-1AFE77521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2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4603">
        <p14:conveyor dir="l"/>
      </p:transition>
    </mc:Choice>
    <mc:Fallback>
      <p:transition spd="slow" advTm="46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2B8042-D0E3-B61D-91CE-89354B1EB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5926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5F78D-F3F1-1F36-41D2-381D2D2A4B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42211"/>
            <a:ext cx="3323921" cy="3815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EDC1E0-3D8D-35D1-9E1E-360378431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2237" y="3687047"/>
            <a:ext cx="4753924" cy="3025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562990-CF35-90AE-376C-722B3D8EC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6161" y="3687046"/>
            <a:ext cx="3821495" cy="311961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733503E-053F-79D2-518D-2ED50EAB3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10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8">
        <p14:ferris dir="l"/>
      </p:transition>
    </mc:Choice>
    <mc:Fallback>
      <p:transition spd="slow" advTm="3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2</cp:revision>
  <dcterms:created xsi:type="dcterms:W3CDTF">2024-07-30T16:47:26Z</dcterms:created>
  <dcterms:modified xsi:type="dcterms:W3CDTF">2024-07-30T16:49:23Z</dcterms:modified>
</cp:coreProperties>
</file>